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96" r:id="rId2"/>
    <p:sldMasterId id="2147483708" r:id="rId3"/>
    <p:sldMasterId id="2147483720" r:id="rId4"/>
    <p:sldMasterId id="2147483732" r:id="rId5"/>
  </p:sldMasterIdLst>
  <p:notesMasterIdLst>
    <p:notesMasterId r:id="rId16"/>
  </p:notesMasterIdLst>
  <p:sldIdLst>
    <p:sldId id="264" r:id="rId6"/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5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06" autoAdjust="0"/>
    <p:restoredTop sz="94660"/>
  </p:normalViewPr>
  <p:slideViewPr>
    <p:cSldViewPr>
      <p:cViewPr varScale="1">
        <p:scale>
          <a:sx n="63" d="100"/>
          <a:sy n="63" d="100"/>
        </p:scale>
        <p:origin x="-15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25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025492-41FF-4553-AEC3-B6A6CCBABFCA}" type="datetimeFigureOut">
              <a:rPr lang="ru-RU" smtClean="0"/>
              <a:t>28.01.2018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8F9E06-9BD9-4FE7-AB1B-67ED0AE2C0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15698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90678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4801394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28.01.2018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28.01.2018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28.01.2018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28.01.2018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28.01.2018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28.01.2018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1" y="-30478"/>
            <a:ext cx="90677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28.01.2018</a:t>
            </a:fld>
            <a:endParaRPr lang="ru-RU"/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352" y="137160"/>
            <a:ext cx="886968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28.01.2018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28.01.2018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28.01.2018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28.01.2018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28.01.2018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audio" Target="../media/audio1.wav"/><Relationship Id="rId7" Type="http://schemas.openxmlformats.org/officeDocument/2006/relationships/image" Target="../media/image15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Relationship Id="rId9" Type="http://schemas.openxmlformats.org/officeDocument/2006/relationships/image" Target="../media/image1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Relationship Id="rId9" Type="http://schemas.openxmlformats.org/officeDocument/2006/relationships/image" Target="../media/image28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5.xml"/><Relationship Id="rId6" Type="http://schemas.openxmlformats.org/officeDocument/2006/relationships/audio" Target="../media/audio1.wav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5.xml"/><Relationship Id="rId5" Type="http://schemas.openxmlformats.org/officeDocument/2006/relationships/audio" Target="../media/audio1.wav"/><Relationship Id="rId4" Type="http://schemas.openxmlformats.org/officeDocument/2006/relationships/image" Target="../media/image3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7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48680"/>
            <a:ext cx="7772400" cy="2088232"/>
          </a:xfrm>
        </p:spPr>
        <p:txBody>
          <a:bodyPr/>
          <a:lstStyle/>
          <a:p>
            <a:r>
              <a:rPr lang="ru-RU" i="1" dirty="0" smtClean="0">
                <a:solidFill>
                  <a:srgbClr val="FF0000"/>
                </a:solidFill>
              </a:rPr>
              <a:t>Школа за здоровый образ жизни</a:t>
            </a:r>
            <a:endParaRPr lang="ru-RU" i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39752" y="3556000"/>
            <a:ext cx="5760640" cy="2393279"/>
          </a:xfrm>
        </p:spPr>
        <p:txBody>
          <a:bodyPr>
            <a:normAutofit/>
          </a:bodyPr>
          <a:lstStyle/>
          <a:p>
            <a:r>
              <a:rPr lang="ru-RU" b="1" i="1" spc="300" dirty="0" err="1" smtClean="0">
                <a:solidFill>
                  <a:srgbClr val="7030A0"/>
                </a:solidFill>
              </a:rPr>
              <a:t>Вотчинникова</a:t>
            </a:r>
            <a:r>
              <a:rPr lang="ru-RU" b="1" i="1" spc="300" dirty="0" smtClean="0">
                <a:solidFill>
                  <a:srgbClr val="7030A0"/>
                </a:solidFill>
              </a:rPr>
              <a:t> Анна Васильевна</a:t>
            </a:r>
            <a:endParaRPr lang="ru-RU" b="1" i="1" spc="300" dirty="0">
              <a:solidFill>
                <a:srgbClr val="7030A0"/>
              </a:solidFill>
            </a:endParaRPr>
          </a:p>
          <a:p>
            <a:r>
              <a:rPr lang="ru-RU" b="1" i="1" spc="300" dirty="0">
                <a:solidFill>
                  <a:srgbClr val="7030A0"/>
                </a:solidFill>
              </a:rPr>
              <a:t>Учитель физической </a:t>
            </a:r>
            <a:r>
              <a:rPr lang="ru-RU" b="1" i="1" spc="300" dirty="0" smtClean="0">
                <a:solidFill>
                  <a:srgbClr val="7030A0"/>
                </a:solidFill>
              </a:rPr>
              <a:t>культуры</a:t>
            </a:r>
            <a:endParaRPr lang="ru-RU" b="1" i="1" spc="300" dirty="0">
              <a:solidFill>
                <a:srgbClr val="7030A0"/>
              </a:solidFill>
            </a:endParaRPr>
          </a:p>
          <a:p>
            <a:r>
              <a:rPr lang="ru-RU" b="1" i="1" spc="300" dirty="0">
                <a:solidFill>
                  <a:srgbClr val="7030A0"/>
                </a:solidFill>
              </a:rPr>
              <a:t>МБОУ </a:t>
            </a:r>
            <a:r>
              <a:rPr lang="ru-RU" b="1" i="1" spc="300" dirty="0" smtClean="0">
                <a:solidFill>
                  <a:srgbClr val="7030A0"/>
                </a:solidFill>
              </a:rPr>
              <a:t>«Алексеевская ООШ</a:t>
            </a:r>
            <a:r>
              <a:rPr lang="ru-RU" b="1" i="1" spc="300" dirty="0">
                <a:solidFill>
                  <a:srgbClr val="7030A0"/>
                </a:solidFill>
              </a:rPr>
              <a:t>»</a:t>
            </a:r>
          </a:p>
          <a:p>
            <a:endParaRPr lang="ru-RU" i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4091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5000">
        <p14:vortex dir="r"/>
        <p:sndAc>
          <p:stSnd>
            <p:snd r:embed="rId2" name="chimes.wav"/>
          </p:stSnd>
        </p:sndAc>
      </p:transition>
    </mc:Choice>
    <mc:Fallback xmlns="">
      <p:transition spd="slow" advClick="0" advTm="5000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анна\Desktop\DSC_019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75188" y="-4357688"/>
            <a:ext cx="19507201" cy="14630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3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5974" y="193863"/>
            <a:ext cx="7772400" cy="648071"/>
          </a:xfrm>
        </p:spPr>
        <p:txBody>
          <a:bodyPr/>
          <a:lstStyle/>
          <a:p>
            <a:pPr algn="ctr"/>
            <a:r>
              <a:rPr lang="ru-RU" sz="3200" dirty="0" smtClean="0">
                <a:solidFill>
                  <a:srgbClr val="0070C0"/>
                </a:solidFill>
              </a:rPr>
              <a:t>Спортивная жизнь школы</a:t>
            </a:r>
            <a:endParaRPr lang="ru-RU" sz="3200" dirty="0">
              <a:solidFill>
                <a:srgbClr val="0070C0"/>
              </a:solidFill>
            </a:endParaRPr>
          </a:p>
        </p:txBody>
      </p:sp>
      <p:pic>
        <p:nvPicPr>
          <p:cNvPr id="2050" name="Picture 2" descr="C:\Users\анна\Desktop\всё\фото\DSC0126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93856">
            <a:off x="235947" y="4014622"/>
            <a:ext cx="2856275" cy="2502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анна\Desktop\всё\фото\DSC0128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98113">
            <a:off x="6504745" y="3593796"/>
            <a:ext cx="2286615" cy="2841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анна\Desktop\всё\фото\DSC0127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3717030"/>
            <a:ext cx="3168352" cy="2610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 descr="C:\Users\АГ\Desktop\065 - копия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69618">
            <a:off x="611560" y="1196752"/>
            <a:ext cx="2544880" cy="2376264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C:\Users\АГ\Desktop\072 - копия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79607">
            <a:off x="6170466" y="1110312"/>
            <a:ext cx="2581910" cy="24610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4" name="Picture 6" descr="D:\ммммммм\067 - копия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4067" y="1340765"/>
            <a:ext cx="2543898" cy="1916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5740382"/>
      </p:ext>
    </p:extLst>
  </p:cSld>
  <p:clrMapOvr>
    <a:masterClrMapping/>
  </p:clrMapOvr>
  <p:transition spd="slow" advClick="0" advTm="5000">
    <p:pull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936104"/>
          </a:xfrm>
        </p:spPr>
        <p:txBody>
          <a:bodyPr/>
          <a:lstStyle/>
          <a:p>
            <a:pPr algn="ctr"/>
            <a:r>
              <a:rPr lang="ru-RU" i="1" dirty="0" smtClean="0">
                <a:solidFill>
                  <a:schemeClr val="accent6">
                    <a:lumMod val="75000"/>
                  </a:schemeClr>
                </a:solidFill>
              </a:rPr>
              <a:t>                   Спорт – это здорово!</a:t>
            </a:r>
            <a:endParaRPr lang="ru-RU" dirty="0"/>
          </a:p>
        </p:txBody>
      </p:sp>
      <p:pic>
        <p:nvPicPr>
          <p:cNvPr id="1026" name="Picture 2" descr="C:\Users\анна\Desktop\спортивные\DSC0480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996289">
            <a:off x="655901" y="1521987"/>
            <a:ext cx="2736304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анна\Desktop\музыка\DSC0485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72333">
            <a:off x="5845199" y="1473313"/>
            <a:ext cx="2736304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анна\Desktop\всё\фото\DSC0126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845" y="3774749"/>
            <a:ext cx="2929384" cy="2742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анна\Desktop\419753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9278" y="2348880"/>
            <a:ext cx="2794000" cy="1841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анна\Desktop\555046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5933" y="4428920"/>
            <a:ext cx="2794000" cy="1841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C:\Users\анна\Desktop\мероприятия по подготовке к Чемпионату мира\DSC_0019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621" y="3809866"/>
            <a:ext cx="2346325" cy="286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28695484"/>
      </p:ext>
    </p:extLst>
  </p:cSld>
  <p:clrMapOvr>
    <a:masterClrMapping/>
  </p:clrMapOvr>
  <p:transition spd="slow" advClick="0" advTm="5000">
    <p:push dir="u"/>
    <p:sndAc>
      <p:stSnd>
        <p:snd r:embed="rId3" name="chimes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«В ЗДОРОВОМ ТЕЛЕ- ЗДОРОВЫЙ ДУХ»</a:t>
            </a:r>
            <a:endParaRPr lang="ru-RU" dirty="0"/>
          </a:p>
        </p:txBody>
      </p:sp>
      <p:pic>
        <p:nvPicPr>
          <p:cNvPr id="4" name="Picture 5" descr="C:\Users\анна\Desktop\всё\фото\DSC01253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700808"/>
            <a:ext cx="2949882" cy="2090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C:\Users\АГ\Desktop\079 - копия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700808"/>
            <a:ext cx="2880320" cy="21602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 descr="C:\Users\анна\Desktop\41178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4149080"/>
            <a:ext cx="2794000" cy="1841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анна\Desktop\411768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509120"/>
            <a:ext cx="2794000" cy="1841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6310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  <p:sndAc>
          <p:stSnd>
            <p:snd r:embed="rId2" name="chimes.wav"/>
          </p:stSnd>
        </p:sndAc>
      </p:transition>
    </mc:Choice>
    <mc:Fallback xmlns="">
      <p:transition spd="med" advClick="0" advTm="5000">
        <p:fade/>
        <p:sndAc>
          <p:stSnd>
            <p:snd r:embed="rId7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i="1" dirty="0" smtClean="0">
                <a:solidFill>
                  <a:schemeClr val="accent1"/>
                </a:solidFill>
              </a:rPr>
              <a:t>Зимние забавы</a:t>
            </a:r>
            <a:endParaRPr lang="ru-RU" i="1" dirty="0">
              <a:solidFill>
                <a:schemeClr val="accent1"/>
              </a:solidFill>
            </a:endParaRPr>
          </a:p>
        </p:txBody>
      </p:sp>
      <p:pic>
        <p:nvPicPr>
          <p:cNvPr id="4" name="Объект 3" descr="C:\Users\АГ\Desktop\SAM_0792.JPG"/>
          <p:cNvPicPr>
            <a:picLocks noGrp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04325">
            <a:off x="415226" y="398621"/>
            <a:ext cx="2734887" cy="2157914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АГ\Desktop\084 - копия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45892">
            <a:off x="6119531" y="498289"/>
            <a:ext cx="2422525" cy="186661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Галина\Documents\Новая папка\DSC02553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63386">
            <a:off x="5915779" y="2467417"/>
            <a:ext cx="2842260" cy="2162437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C:\Users\Галина\Documents\Новая папка\DSC02557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49016">
            <a:off x="381647" y="3496754"/>
            <a:ext cx="3095625" cy="258276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C:\Users\Галина\Documents\Новая папка\DSC02562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1807" y="2852936"/>
            <a:ext cx="2764790" cy="1597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C:\Users\Галина\Documents\Новая папка\DSC02566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9646" y="4681215"/>
            <a:ext cx="3458845" cy="1988145"/>
          </a:xfrm>
          <a:prstGeom prst="rect">
            <a:avLst/>
          </a:prstGeom>
          <a:noFill/>
          <a:ln>
            <a:noFill/>
          </a:ln>
        </p:spPr>
      </p:pic>
      <p:pic>
        <p:nvPicPr>
          <p:cNvPr id="7170" name="Picture 2" descr="C:\Users\анна\Desktop\ммммммм\082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1124744"/>
            <a:ext cx="2175645" cy="1631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981666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5000">
    <p:randomBar dir="vert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7520940" cy="548640"/>
          </a:xfrm>
        </p:spPr>
        <p:txBody>
          <a:bodyPr/>
          <a:lstStyle/>
          <a:p>
            <a:pPr algn="ctr"/>
            <a:r>
              <a:rPr lang="ru-RU" i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О ходе апробации </a:t>
            </a:r>
            <a:r>
              <a:rPr lang="ru-RU" i="1" dirty="0" err="1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гто</a:t>
            </a:r>
            <a:endParaRPr lang="ru-RU" i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C:\Users\анна\Desktop\всё\IMG_20140903_12531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196752"/>
            <a:ext cx="3096344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анна\Desktop\всё\IMG_20140903_12470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196752"/>
            <a:ext cx="2952328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D:\ммммммм\DSC0497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709048">
            <a:off x="635227" y="4414796"/>
            <a:ext cx="3287093" cy="2036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анна\Desktop\всё\IMG_20140902_13040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14316">
            <a:off x="4793396" y="4318915"/>
            <a:ext cx="3888432" cy="2033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анна\Desktop\546153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5274" y="2922894"/>
            <a:ext cx="2794000" cy="1841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анна\Desktop\615394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248" y="3738563"/>
            <a:ext cx="2095500" cy="1381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4989253"/>
      </p:ext>
    </p:extLst>
  </p:cSld>
  <p:clrMapOvr>
    <a:masterClrMapping/>
  </p:clrMapOvr>
  <p:transition spd="slow" advClick="0" advTm="5000">
    <p:wip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3" y="620688"/>
            <a:ext cx="7766248" cy="864096"/>
          </a:xfrm>
        </p:spPr>
        <p:txBody>
          <a:bodyPr/>
          <a:lstStyle/>
          <a:p>
            <a:pPr marL="0" indent="0" algn="ctr">
              <a:buNone/>
            </a:pPr>
            <a:r>
              <a:rPr lang="ru-RU" b="0" i="1" dirty="0" smtClean="0">
                <a:solidFill>
                  <a:schemeClr val="accent6">
                    <a:lumMod val="75000"/>
                  </a:schemeClr>
                </a:solidFill>
              </a:rPr>
              <a:t>Сдача норм </a:t>
            </a:r>
            <a:r>
              <a:rPr lang="ru-RU" b="0" i="1" dirty="0" err="1" smtClean="0">
                <a:solidFill>
                  <a:schemeClr val="accent6">
                    <a:lumMod val="75000"/>
                  </a:schemeClr>
                </a:solidFill>
              </a:rPr>
              <a:t>гто</a:t>
            </a:r>
            <a:endParaRPr lang="ru-RU" b="0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2420888"/>
            <a:ext cx="6400800" cy="178535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098" name="Picture 2" descr="C:\Users\анна\Desktop\Новая папка (2)\DSC0494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198759"/>
            <a:ext cx="2880320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анна\Desktop\Новая папка (2)\DSC0495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9716" y="2348880"/>
            <a:ext cx="3074284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анна\Desktop\Новая папка (2)\DSC0495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4293096"/>
            <a:ext cx="3024336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3569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5000">
        <p:circle/>
        <p:sndAc>
          <p:stSnd>
            <p:snd r:embed="rId2" name="chimes.wav"/>
          </p:stSnd>
        </p:sndAc>
      </p:transition>
    </mc:Choice>
    <mc:Fallback xmlns="">
      <p:transition spd="slow" advClick="0" advTm="5000">
        <p:circle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9" y="764704"/>
            <a:ext cx="7982272" cy="792088"/>
          </a:xfrm>
        </p:spPr>
        <p:txBody>
          <a:bodyPr/>
          <a:lstStyle/>
          <a:p>
            <a:r>
              <a:rPr lang="ru-RU" sz="2000" dirty="0" smtClean="0">
                <a:solidFill>
                  <a:schemeClr val="accent6"/>
                </a:solidFill>
              </a:rPr>
              <a:t>Легкоатлетический забег посвященный ко дню Победы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2564904"/>
            <a:ext cx="6400800" cy="164133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122" name="Picture 2" descr="C:\Users\анна\Desktop\ммммммм\SAM_437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895" y="2132856"/>
            <a:ext cx="7524254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анна\Desktop\ммммммм\SAM_437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930002"/>
            <a:ext cx="7559675" cy="4251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4670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5000">
        <p14:shred/>
        <p:sndAc>
          <p:stSnd>
            <p:snd r:embed="rId2" name="chimes.wav"/>
          </p:stSnd>
        </p:sndAc>
      </p:transition>
    </mc:Choice>
    <mc:Fallback xmlns="">
      <p:transition spd="slow" advClick="0" advTm="5000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9" y="764704"/>
            <a:ext cx="7982272" cy="720080"/>
          </a:xfrm>
        </p:spPr>
        <p:txBody>
          <a:bodyPr/>
          <a:lstStyle/>
          <a:p>
            <a:pPr algn="ctr"/>
            <a:r>
              <a:rPr lang="ru-RU" sz="2800" i="1" dirty="0" smtClean="0">
                <a:solidFill>
                  <a:schemeClr val="accent3">
                    <a:lumMod val="50000"/>
                  </a:schemeClr>
                </a:solidFill>
              </a:rPr>
              <a:t>Президентские состязание школьников</a:t>
            </a:r>
            <a:endParaRPr lang="ru-RU" sz="2800" i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6146" name="Picture 2" descr="C:\Users\анна\Desktop\ммммммм\SAM_4412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617528"/>
            <a:ext cx="2880320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анна\Desktop\всё\IMG_20140903_08145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695" y="1630613"/>
            <a:ext cx="3476754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 descr="C:\Users\Галина\Documents\Новая папка\DSC02518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2020" y="4365104"/>
            <a:ext cx="3384376" cy="2448272"/>
          </a:xfrm>
          <a:prstGeom prst="rect">
            <a:avLst/>
          </a:prstGeom>
          <a:noFill/>
          <a:ln>
            <a:noFill/>
          </a:ln>
        </p:spPr>
      </p:pic>
      <p:pic>
        <p:nvPicPr>
          <p:cNvPr id="6148" name="Picture 4" descr="D:\DCIM\121_PANA\DSC0505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437112"/>
            <a:ext cx="3672408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7065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3000">
        <p14:flythrough/>
        <p:sndAc>
          <p:stSnd>
            <p:snd r:embed="rId2" name="chimes.wav"/>
          </p:stSnd>
        </p:sndAc>
      </p:transition>
    </mc:Choice>
    <mc:Fallback xmlns="">
      <p:transition spd="slow" advClick="0" advTm="3000">
        <p:fade/>
        <p:sndAc>
          <p:stSnd>
            <p:snd r:embed="rId7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theme1.xml><?xml version="1.0" encoding="utf-8"?>
<a:theme xmlns:a="http://schemas.openxmlformats.org/drawingml/2006/main" name="Паркет">
  <a:themeElements>
    <a:clrScheme name="Паркет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Паркет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рек">
  <a:themeElements>
    <a:clrScheme name="Горизонт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Углы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Углы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Воздушный поток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Главная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321</TotalTime>
  <Words>51</Words>
  <Application>Microsoft Office PowerPoint</Application>
  <PresentationFormat>Экран (4:3)</PresentationFormat>
  <Paragraphs>12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5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Паркет</vt:lpstr>
      <vt:lpstr>Трек</vt:lpstr>
      <vt:lpstr>Углы</vt:lpstr>
      <vt:lpstr>Воздушный поток</vt:lpstr>
      <vt:lpstr>Волна</vt:lpstr>
      <vt:lpstr>Школа за здоровый образ жизни</vt:lpstr>
      <vt:lpstr>Спортивная жизнь школы</vt:lpstr>
      <vt:lpstr>                   Спорт – это здорово!</vt:lpstr>
      <vt:lpstr>«В ЗДОРОВОМ ТЕЛЕ- ЗДОРОВЫЙ ДУХ»</vt:lpstr>
      <vt:lpstr>Зимние забавы</vt:lpstr>
      <vt:lpstr>О ходе апробации гто</vt:lpstr>
      <vt:lpstr>Сдача норм гто</vt:lpstr>
      <vt:lpstr>Легкоатлетический забег посвященный ко дню Победы.</vt:lpstr>
      <vt:lpstr>Президентские состязание школьников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Спортивная жизнь школы</dc:title>
  <dc:creator>анна</dc:creator>
  <cp:lastModifiedBy>анна</cp:lastModifiedBy>
  <cp:revision>60</cp:revision>
  <dcterms:created xsi:type="dcterms:W3CDTF">2015-01-09T05:36:34Z</dcterms:created>
  <dcterms:modified xsi:type="dcterms:W3CDTF">2018-01-28T10:20:41Z</dcterms:modified>
</cp:coreProperties>
</file>